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jgDrAUwrvsE2I8YQw00nSSmL+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8" Type="http://customschemas.google.com/relationships/presentationmetadata" Target="meta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1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2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" name="Google Shape;39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-323824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1BBBA3-EC82-A908-A68E-D8F5441F5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731" y="0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9D631C-2EEC-8D0F-CB7D-E831F1370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483" y="0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12" y="-531672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61A590-8573-F1C4-1F23-D1EC40B68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541" y="616034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15883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30D546-43DB-66A7-561E-579AC7261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13644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364007-B900-D853-EB4F-13E3D9855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13644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-188898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3A2E9B-0170-83A1-CBAF-98EC6128E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002" y="413644"/>
            <a:ext cx="1075631" cy="11245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-283347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DD0F87-3D1F-020E-F444-EB22D8DC7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373" y="-283347"/>
            <a:ext cx="1031319" cy="10781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-269854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211822-4FE7-4637-6C89-84FD7E559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13644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5591" y="-242869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00F7B-E7B6-0B6C-DBAD-3A5A277A9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13644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8AC54CB-F88D-F5B9-16D9-E34C7719B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13644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-898679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F7E53E-3B9D-F42F-0887-DD3E94B4E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312" y="116805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-526215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35FA02-D728-83D5-447F-7F01206C6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804" y="0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2099" y="-49923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937FC2-D6AC-3D7E-EB60-0B2B3936F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820" y="0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1766" y="-364303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3F8CF9-1C80-7EA6-F862-9AB164D6A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13644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-269854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B13202-6ECA-38A2-25AB-5B710C1BA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435" y="103312"/>
            <a:ext cx="1256316" cy="13134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-337318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B4E57B-168A-2966-1A31-CA8E2A26E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13644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2244" y="-364302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52A74-78ED-E59C-2754-E16E2E629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630" y="0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-310332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960BB2A-9CCE-9AA0-0A92-E05DDFA3E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122" y="0"/>
            <a:ext cx="1295034" cy="1353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19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Madhan Kumar</cp:lastModifiedBy>
  <cp:revision>2</cp:revision>
  <dcterms:modified xsi:type="dcterms:W3CDTF">2023-01-18T03:33:45Z</dcterms:modified>
</cp:coreProperties>
</file>